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0780-F4BB-904C-B176-EDF1C6303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BFB01-CB49-E442-80B3-F8CCD709F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D92AB-14BC-5F43-984F-BE3EBF03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09A46-FE48-3946-B969-49647111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C9C48-6F17-704A-98F6-1C35A73D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2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AC06-2A8E-2F47-ABB3-6017C99D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7ED25-738D-404A-8611-9426A7D44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4685C-9324-1446-8D97-FCCE8F82F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CE2F1-84FE-8943-89C4-793503D09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961DF-62B5-264A-830F-9295268D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8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3311D-A3F0-3042-88C5-B969442CB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08624-F781-5246-A612-9A75172C0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DF0D-BD55-1240-8662-AA3AD167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59401-9EB8-A142-83BB-8B100967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7ECBD-3EB0-9D47-BA39-A27B6410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3739-853B-0646-8CE1-8FF6544E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FFA0-930B-D544-A724-DF7C6A6BD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FBF1-D356-8941-9F30-B7FBC132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65490-31B7-FD49-8A98-1B75F856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25CCC-0716-2448-B27D-F48C80F5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3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6E5E-3EFE-0041-BB13-E65A232E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8B829-EE55-E445-B344-A3FCA1C7F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A09E8-928A-784C-9477-83028ADE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329D9-68B4-8649-A959-5C3B56AA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E3AFF-5F16-1A43-8049-D13FAAB5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3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FEE0-AB47-7046-BD6B-5199DC42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E3A0-6F07-5646-9C4E-8AC962925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50A83-7648-3E44-BC8E-0E29079BB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7FA27-B380-374A-8839-D9FB0624E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51521-5CF0-C94B-B13F-37E4DE33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B621B-B178-4643-960E-DE83773A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A18B-BBCA-2642-9867-3B899464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9FF9-01B2-8648-9709-A73724604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0AAD5-00B8-764F-8CE6-417BFBE57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677D9-0C58-C141-9090-27194C97B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10E48-2F0A-3D46-8CD0-FA996D605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B721E9-2C73-2649-88F6-B512728D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A5EFA-E20E-D24E-9173-11A8FA92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B2A14-725C-ED4D-99C6-2E9DA5C1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0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2F0B-81BB-4A4E-8C57-90DB44C2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82AFA-54EC-5E4A-BF5D-B5EBF1AF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55BC6-170F-1D4A-9F8A-82BBF753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6DF9D-E024-AD40-B1E7-2BA76613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E21E8-4A80-904E-9DDD-9607B3EB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32247-F952-C54A-BDA2-8C0D67E8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4663F-92C3-FC45-8376-3B5A4A4D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36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04C6-662C-4349-AD40-0F7E675C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725E-AC50-8B40-BABA-590CD09B7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1B739-B358-E94A-9F9D-77377EB37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92BBA-1341-6244-9359-84C17577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E1590-9445-C645-B76A-75D86455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9E097-3270-EC48-92E6-0D255353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95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3735-E327-CD4A-86F3-CD72365F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97DCC-2CD2-4745-B657-8B7DDB9E3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5DCFE-38C0-F046-BA42-ED467D45F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28F3E-5916-1D47-838D-2BFDB940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A2803-9811-3D41-8923-E560E6A2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40661-1185-D643-8539-CD80B2B6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7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144AC-7FA8-9347-AEDA-75A21442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EBA58-2909-F44C-9992-29D2B22C1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C669-486D-6243-BAD1-C701F1C0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CF605-D724-CA4E-AE5F-E1A43940DBD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4A53-8F55-5342-9E00-160FEC913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D78E-2291-1547-8721-EBF0C2034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D176E-BDAB-164F-B906-34D800DF5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8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969A-1D2D-234F-8E81-26618E0D77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4C1CD-D2D1-0247-ABE8-7353DEDAD9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3E8010F1-5932-7D4F-A03A-85C9EC0A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647700"/>
            <a:ext cx="11061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5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BD957-CEEE-6D46-8EC9-42D48847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BF489D55-B0DC-644E-8374-856331171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7930" y="672591"/>
            <a:ext cx="5674282" cy="55128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4EACC-30AC-8C47-BE52-17B07D0F1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CA" dirty="0"/>
              <a:t>17:00 Welcome to the Guild, sign in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Wingdings" pitchFamily="2" charset="2"/>
              <a:buChar char="Ø"/>
            </a:pPr>
            <a:r>
              <a:rPr lang="en-CA" dirty="0"/>
              <a:t>17:15 Mark's welcome address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Wingdings" pitchFamily="2" charset="2"/>
              <a:buChar char="Ø"/>
            </a:pPr>
            <a:r>
              <a:rPr lang="en-CA" dirty="0"/>
              <a:t>17:45 Survey link in comments below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Wingdings" pitchFamily="2" charset="2"/>
              <a:buChar char="Ø"/>
            </a:pPr>
            <a:r>
              <a:rPr lang="en-CA" dirty="0"/>
              <a:t>18:00 What’s this guild about? 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Wingdings" pitchFamily="2" charset="2"/>
              <a:buChar char="Ø"/>
            </a:pPr>
            <a:r>
              <a:rPr lang="en-CA" dirty="0"/>
              <a:t>18:15 Next Event &amp; after meeting drinks (Phillips Brewery)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6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398FD-E1A2-A14B-A37F-05F9D64F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96211-E0A8-5244-8F64-C1D21FFE6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46" y="1380782"/>
            <a:ext cx="4374931" cy="4351338"/>
          </a:xfrm>
        </p:spPr>
        <p:txBody>
          <a:bodyPr/>
          <a:lstStyle/>
          <a:p>
            <a:r>
              <a:rPr lang="en-US" dirty="0"/>
              <a:t>Please sign in</a:t>
            </a:r>
          </a:p>
          <a:p>
            <a:r>
              <a:rPr lang="en-US" dirty="0"/>
              <a:t>Events coming up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4B7DC-89BA-CC4C-8201-457FD5A8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3" y="2531625"/>
            <a:ext cx="2829246" cy="2829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33673-A3F2-C34C-8910-E59009718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49" y="2531625"/>
            <a:ext cx="3951828" cy="3061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FE9F1-6B30-DA4B-A4AE-0A5AAA1B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46" y="2338022"/>
            <a:ext cx="4801752" cy="38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6BAD-7B20-4448-9447-857FCD5F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Mark’s hello!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B94D7-67CD-0741-9925-7FB74DE04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Mark is joining us via skype at 17:15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2B007A-9A28-0A4D-996F-85A91281B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4" r="3132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1789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E8C3-A2DF-644F-90F2-86861C11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Survey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0FD49-532C-6D46-9734-816449402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Please fill out the survey on your device</a:t>
            </a:r>
          </a:p>
        </p:txBody>
      </p:sp>
      <p:pic>
        <p:nvPicPr>
          <p:cNvPr id="10" name="Content Placeholder 9" descr="A picture containing indoor, black, crossword puzzle&#10;&#10;Description automatically generated">
            <a:extLst>
              <a:ext uri="{FF2B5EF4-FFF2-40B4-BE49-F238E27FC236}">
                <a16:creationId xmlns:a16="http://schemas.microsoft.com/office/drawing/2014/main" id="{1D26C218-CB00-F74D-8361-4EAA2F941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3147" y="2057400"/>
            <a:ext cx="3653659" cy="3653659"/>
          </a:xfrm>
        </p:spPr>
      </p:pic>
    </p:spTree>
    <p:extLst>
      <p:ext uri="{BB962C8B-B14F-4D97-AF65-F5344CB8AC3E}">
        <p14:creationId xmlns:p14="http://schemas.microsoft.com/office/powerpoint/2010/main" val="93392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6B1B-4CDD-1041-8D0C-F8EB44B9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386" y="2428817"/>
            <a:ext cx="3932237" cy="538518"/>
          </a:xfrm>
        </p:spPr>
        <p:txBody>
          <a:bodyPr/>
          <a:lstStyle/>
          <a:p>
            <a:r>
              <a:rPr lang="en-US" b="1" dirty="0"/>
              <a:t>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B6534-2C3C-4345-B581-4FD60AEBD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097" y="2967335"/>
            <a:ext cx="4174826" cy="273978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Themes (based on survey / community)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Lean Coffee (build agenda, start talking)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Supported by organizations who can co-sponsor / co-host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E7550-2534-CC49-9337-79553181CEAD}"/>
              </a:ext>
            </a:extLst>
          </p:cNvPr>
          <p:cNvSpPr/>
          <p:nvPr/>
        </p:nvSpPr>
        <p:spPr>
          <a:xfrm>
            <a:off x="829660" y="1634611"/>
            <a:ext cx="10883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dirty="0">
                <a:effectLst/>
                <a:latin typeface="Broadway" panose="020F0502020204030204" pitchFamily="34" charset="0"/>
                <a:cs typeface="Broadway" panose="020F0502020204030204" pitchFamily="34" charset="0"/>
              </a:rPr>
              <a:t>Support DA professionalism in practice in the local community</a:t>
            </a:r>
            <a:endParaRPr lang="en-US" sz="2400" dirty="0">
              <a:latin typeface="Broadway" panose="020F0502020204030204" pitchFamily="34" charset="0"/>
              <a:cs typeface="Broadway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1137B-332F-444F-9AB7-64BDCA01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222" y="2468711"/>
            <a:ext cx="6819900" cy="3400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A5FD5-8DC5-6244-B0FB-D3D2D7FDE747}"/>
              </a:ext>
            </a:extLst>
          </p:cNvPr>
          <p:cNvSpPr txBox="1"/>
          <p:nvPr/>
        </p:nvSpPr>
        <p:spPr>
          <a:xfrm>
            <a:off x="1030628" y="972983"/>
            <a:ext cx="3489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82690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57CF-47C8-D44D-B311-A3E27EE8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Giveaways from DA &amp; Tactec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A4D48-CF58-204A-8BE5-ED6DED120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5820" y="2318022"/>
            <a:ext cx="4771696" cy="2380101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Pick a number between 1 – 100</a:t>
            </a:r>
          </a:p>
          <a:p>
            <a:pPr algn="ctr"/>
            <a:r>
              <a:rPr lang="en-US" sz="2800" dirty="0"/>
              <a:t>(signed books)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DC9B8-63DE-9A41-89CC-FE0B7CA22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42"/>
          <a:stretch/>
        </p:blipFill>
        <p:spPr>
          <a:xfrm>
            <a:off x="5838355" y="995198"/>
            <a:ext cx="4876800" cy="45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2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88</Words>
  <Application>Microsoft Macintosh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Broadway</vt:lpstr>
      <vt:lpstr>Calibri</vt:lpstr>
      <vt:lpstr>Calibri Light</vt:lpstr>
      <vt:lpstr>Wingdings</vt:lpstr>
      <vt:lpstr>Office Theme</vt:lpstr>
      <vt:lpstr>PowerPoint Presentation</vt:lpstr>
      <vt:lpstr>Agenda</vt:lpstr>
      <vt:lpstr>Welcome</vt:lpstr>
      <vt:lpstr>Mark’s hello!</vt:lpstr>
      <vt:lpstr>Survey</vt:lpstr>
      <vt:lpstr>Approach</vt:lpstr>
      <vt:lpstr>Giveaways from DA &amp; Tactec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Reed</dc:creator>
  <cp:lastModifiedBy>Brent Reed</cp:lastModifiedBy>
  <cp:revision>4</cp:revision>
  <dcterms:created xsi:type="dcterms:W3CDTF">2019-07-15T23:05:37Z</dcterms:created>
  <dcterms:modified xsi:type="dcterms:W3CDTF">2019-07-15T23:39:31Z</dcterms:modified>
</cp:coreProperties>
</file>